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12" r:id="rId4"/>
    <p:sldId id="313" r:id="rId5"/>
    <p:sldId id="314" r:id="rId6"/>
    <p:sldId id="31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2/24/2018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922" y="1066800"/>
            <a:ext cx="7772400" cy="2590801"/>
          </a:xfrm>
        </p:spPr>
        <p:txBody>
          <a:bodyPr/>
          <a:lstStyle/>
          <a:p>
            <a:r>
              <a:rPr lang="en-US" sz="5400" dirty="0" smtClean="0"/>
              <a:t>THE MAN GOD SEEKS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015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165" y="1828800"/>
            <a:ext cx="8229600" cy="1600200"/>
          </a:xfrm>
        </p:spPr>
        <p:txBody>
          <a:bodyPr/>
          <a:lstStyle/>
          <a:p>
            <a:r>
              <a:rPr lang="en-US" dirty="0" smtClean="0"/>
              <a:t>LEVITICUS 26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9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Things that </a:t>
            </a:r>
            <a:r>
              <a:rPr lang="en-US" sz="4800" dirty="0" smtClean="0"/>
              <a:t>a man needs: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09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feel respected.</a:t>
            </a:r>
          </a:p>
          <a:p>
            <a:r>
              <a:rPr lang="en-US" sz="3600" dirty="0" smtClean="0"/>
              <a:t>To feel a sense of ownership.</a:t>
            </a:r>
          </a:p>
          <a:p>
            <a:r>
              <a:rPr lang="en-US" sz="3600" dirty="0" smtClean="0"/>
              <a:t>To feel useful/productive.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10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Things that </a:t>
            </a:r>
            <a:r>
              <a:rPr lang="en-US" sz="4800" dirty="0" smtClean="0"/>
              <a:t>destroy a man: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09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Pride.</a:t>
            </a:r>
          </a:p>
          <a:p>
            <a:r>
              <a:rPr lang="en-US" sz="3600" dirty="0" smtClean="0"/>
              <a:t>Selfish ambition.</a:t>
            </a:r>
          </a:p>
          <a:p>
            <a:r>
              <a:rPr lang="en-US" sz="3600" dirty="0" smtClean="0"/>
              <a:t>Money/idolatry.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7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God seek?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5615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/>
              <a:t>An obedient faithful man </a:t>
            </a:r>
            <a:r>
              <a:rPr lang="en-US" dirty="0" smtClean="0"/>
              <a:t>– God does not need our strength or our ideas so that he can act. He only needs us to obey him and teach our families to do the same.</a:t>
            </a:r>
          </a:p>
          <a:p>
            <a:pPr lvl="1"/>
            <a:r>
              <a:rPr lang="en-US" sz="2000" dirty="0"/>
              <a:t>Abraham did not need to do anything but to obey </a:t>
            </a:r>
            <a:r>
              <a:rPr lang="en-US" sz="2000" dirty="0" smtClean="0"/>
              <a:t>God – Genesis 12 &amp; 22</a:t>
            </a:r>
            <a:endParaRPr lang="en-US" sz="2000" dirty="0"/>
          </a:p>
          <a:p>
            <a:pPr lvl="1"/>
            <a:r>
              <a:rPr lang="en-US" sz="2000" dirty="0" smtClean="0"/>
              <a:t>Moses did not need to do anything but to obey God – Exodus 3</a:t>
            </a:r>
          </a:p>
          <a:p>
            <a:pPr lvl="1"/>
            <a:r>
              <a:rPr lang="en-US" sz="2000" dirty="0" smtClean="0"/>
              <a:t>The Israelites were to be careful to obey – Leviticus 26 Deuteronomy 6</a:t>
            </a:r>
          </a:p>
          <a:p>
            <a:pPr lvl="1"/>
            <a:r>
              <a:rPr lang="en-US" sz="2000" dirty="0" smtClean="0"/>
              <a:t>Paul only needed to obey – Acts 9:6; Romans 1:5</a:t>
            </a:r>
          </a:p>
          <a:p>
            <a:pPr lvl="1"/>
            <a:r>
              <a:rPr lang="en-US" sz="2000" dirty="0" smtClean="0"/>
              <a:t>Jesus learnt obedience –Hebrews 5:7; Philippians 2</a:t>
            </a:r>
          </a:p>
          <a:p>
            <a:pPr lvl="1"/>
            <a:r>
              <a:rPr lang="en-US" sz="2000" dirty="0" smtClean="0"/>
              <a:t>Jesus taught his disciples to obey – parables: the two sons, the builders, the sower….</a:t>
            </a:r>
          </a:p>
          <a:p>
            <a:pPr lvl="1"/>
            <a:r>
              <a:rPr lang="en-US" sz="2000" dirty="0" smtClean="0"/>
              <a:t>We are not different. To prosper we are to obey God. Everything else, God </a:t>
            </a:r>
            <a:r>
              <a:rPr lang="en-US" sz="2000" dirty="0"/>
              <a:t>d</a:t>
            </a:r>
            <a:r>
              <a:rPr lang="en-US" sz="2000" dirty="0" smtClean="0"/>
              <a:t>oes for us.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6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God is seeking a man who will not create excuses as to why he can not obey.</a:t>
            </a:r>
          </a:p>
          <a:p>
            <a:pPr lvl="1"/>
            <a:r>
              <a:rPr lang="en-US" sz="2000" dirty="0" smtClean="0"/>
              <a:t>God needs us to obey him.</a:t>
            </a:r>
          </a:p>
          <a:p>
            <a:pPr lvl="1"/>
            <a:r>
              <a:rPr lang="en-US" sz="2000" dirty="0" smtClean="0"/>
              <a:t>The church is built by men who will seek nothing but to obey God’s word.</a:t>
            </a:r>
          </a:p>
          <a:p>
            <a:pPr lvl="1"/>
            <a:r>
              <a:rPr lang="en-US" sz="2000" dirty="0" smtClean="0"/>
              <a:t>Arrogance, selfish ambition, pride, idolatry will destroy every good thing that God wants to bring out in us.</a:t>
            </a:r>
          </a:p>
          <a:p>
            <a:pPr lvl="1"/>
            <a:r>
              <a:rPr lang="en-US" sz="2000" dirty="0" smtClean="0"/>
              <a:t>Obedience is better than sacrifice –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Samuel 15:22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0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2096</TotalTime>
  <Words>280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Executive</vt:lpstr>
      <vt:lpstr>THE MAN GOD SEEKS</vt:lpstr>
      <vt:lpstr>LEVITICUS 26</vt:lpstr>
      <vt:lpstr>Things that a man needs:</vt:lpstr>
      <vt:lpstr>Things that destroy a man:</vt:lpstr>
      <vt:lpstr>What does God seek?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Purity in relationships</dc:title>
  <dc:creator>Simon Muia</dc:creator>
  <cp:lastModifiedBy>Windows User</cp:lastModifiedBy>
  <cp:revision>56</cp:revision>
  <dcterms:created xsi:type="dcterms:W3CDTF">2017-07-15T19:39:03Z</dcterms:created>
  <dcterms:modified xsi:type="dcterms:W3CDTF">2018-02-24T21:15:39Z</dcterms:modified>
</cp:coreProperties>
</file>