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4445"/>
            <a:ext cx="12202160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079500"/>
          </a:xfrm>
        </p:spPr>
        <p:txBody>
          <a:bodyPr>
            <a:noAutofit/>
          </a:bodyPr>
          <a:lstStyle/>
          <a:p>
            <a:pPr algn="l"/>
            <a:br>
              <a:rPr lang="en-US" sz="6600" dirty="0">
                <a:solidFill>
                  <a:schemeClr val="bg1"/>
                </a:solidFill>
              </a:rPr>
            </a:b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  <a:latin typeface="Yu Gothic UI Semibold" panose="020B0700000000000000" charset="-128"/>
                <a:ea typeface="Yu Gothic UI Semibold" panose="020B0700000000000000" charset="-128"/>
              </a:rPr>
              <a:t>LISTENING TO THE HOLY SPIRIT</a:t>
            </a:r>
            <a:endParaRPr lang="en-US" sz="4800">
              <a:solidFill>
                <a:schemeClr val="bg1"/>
              </a:solidFill>
              <a:latin typeface="Yu Gothic UI Semibold" panose="020B0700000000000000" charset="-128"/>
              <a:ea typeface="Yu Gothic UI Semibold" panose="020B0700000000000000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31490"/>
            <a:ext cx="9144000" cy="37014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sym typeface="+mn-ea"/>
              </a:rPr>
              <a:t>Sunday, March 28, 2020</a:t>
            </a:r>
            <a:r>
              <a:rPr lang="en-US" dirty="0">
                <a:solidFill>
                  <a:schemeClr val="bg1"/>
                </a:solidFill>
                <a:sym typeface="+mn-ea"/>
              </a:rPr>
              <a:t> </a:t>
            </a:r>
            <a:endParaRPr lang="en-US" dirty="0">
              <a:solidFill>
                <a:schemeClr val="bg1"/>
              </a:solidFill>
              <a:sym typeface="+mn-ea"/>
            </a:endParaRPr>
          </a:p>
          <a:p>
            <a:endParaRPr lang="en-US" dirty="0">
              <a:solidFill>
                <a:schemeClr val="bg1"/>
              </a:solidFill>
              <a:sym typeface="+mn-ea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(by William Auki)</a:t>
            </a:r>
            <a:endParaRPr lang="en-US" sz="4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sz="40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Nairobi Christian Church (Southern Block)</a:t>
            </a:r>
            <a:endParaRPr lang="en-US" sz="2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1325563"/>
          </a:xfrm>
        </p:spPr>
        <p:txBody>
          <a:bodyPr/>
          <a:p>
            <a:pPr algn="ctr"/>
            <a:r>
              <a:rPr lang="en-US"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CONCLUSION</a:t>
            </a:r>
            <a:endParaRPr lang="en-US">
              <a:latin typeface="Yu Gothic UI Semibold" panose="020B0700000000000000" charset="-128"/>
              <a:ea typeface="Yu Gothic UI Semibold" panose="020B07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5289550"/>
          </a:xfrm>
        </p:spPr>
        <p:txBody>
          <a:bodyPr>
            <a:normAutofit/>
          </a:bodyPr>
          <a:p>
            <a:pPr lvl="0" algn="ctr"/>
            <a:endParaRPr lang="en-US" sz="3200"/>
          </a:p>
          <a:p>
            <a:pPr lvl="0" algn="ctr"/>
            <a:r>
              <a:rPr lang="en-US" sz="3200"/>
              <a:t>God is with us: let us not be afraid</a:t>
            </a:r>
            <a:endParaRPr lang="en-US" sz="3200"/>
          </a:p>
          <a:p>
            <a:pPr lvl="0" algn="ctr"/>
            <a:r>
              <a:rPr lang="en-US" sz="3200"/>
              <a:t>Strive to listen to the voice of the Spirit: do not be clogged by all the noises we hear</a:t>
            </a:r>
            <a:endParaRPr lang="en-US" sz="3200"/>
          </a:p>
          <a:p>
            <a:pPr lvl="0" algn="ctr"/>
            <a:r>
              <a:rPr lang="en-US" sz="3200"/>
              <a:t>We have a great opportunity to share Jesus with others; and let's do so together, using what we have</a:t>
            </a:r>
            <a:endParaRPr lang="en-US" sz="3200"/>
          </a:p>
          <a:p>
            <a:pPr lvl="0" algn="ctr"/>
            <a:r>
              <a:rPr lang="en-US" sz="3200"/>
              <a:t>Let's discuss these issues in our connections</a:t>
            </a:r>
            <a:endParaRPr lang="en-US" sz="3200"/>
          </a:p>
          <a:p>
            <a:pPr lvl="0" algn="ctr"/>
            <a:r>
              <a:rPr lang="en-US" sz="3200"/>
              <a:t>May God bless you, take care of you, and keep you safe in the Mighty name of Jesus!</a:t>
            </a:r>
            <a:endParaRPr 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5"/>
            <a:ext cx="10515600" cy="1325563"/>
          </a:xfrm>
        </p:spPr>
        <p:txBody>
          <a:bodyPr/>
          <a:p>
            <a:pPr algn="l"/>
            <a:r>
              <a:rPr lang="en-US"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INTRODUCTION</a:t>
            </a:r>
            <a:endParaRPr lang="en-US">
              <a:latin typeface="Yu Gothic UI Semibold" panose="020B0700000000000000" charset="-128"/>
              <a:ea typeface="Yu Gothic UI Semibold" panose="020B07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5" y="1210310"/>
            <a:ext cx="7800340" cy="5659120"/>
          </a:xfrm>
        </p:spPr>
        <p:txBody>
          <a:bodyPr>
            <a:noAutofit/>
          </a:bodyPr>
          <a:p>
            <a:r>
              <a:rPr lang="en-US" sz="2400"/>
              <a:t> There are many voices that constantly go out around us </a:t>
            </a:r>
            <a:endParaRPr lang="en-US" sz="2400"/>
          </a:p>
          <a:p>
            <a:r>
              <a:rPr lang="en-US" sz="2400"/>
              <a:t>Today more so because of virus at hand</a:t>
            </a:r>
            <a:endParaRPr lang="en-US" sz="2400"/>
          </a:p>
          <a:p>
            <a:r>
              <a:rPr lang="en-US" sz="2400"/>
              <a:t>The government is giving directives</a:t>
            </a:r>
            <a:endParaRPr lang="en-US" sz="2400"/>
          </a:p>
          <a:p>
            <a:r>
              <a:rPr lang="en-US" sz="2400"/>
              <a:t>Different religious groups are also saying different things</a:t>
            </a:r>
            <a:endParaRPr lang="en-US" sz="2400"/>
          </a:p>
          <a:p>
            <a:r>
              <a:rPr lang="en-US" sz="2400"/>
              <a:t>Social media is full of news: both fake and real ... all mixed up!</a:t>
            </a:r>
            <a:endParaRPr lang="en-US" sz="2400"/>
          </a:p>
          <a:p>
            <a:r>
              <a:rPr lang="en-US" sz="2400"/>
              <a:t>With all these voices, it is important to sieve out what is best so as not to be confused </a:t>
            </a:r>
            <a:endParaRPr lang="en-US" sz="2400"/>
          </a:p>
          <a:p>
            <a:r>
              <a:rPr lang="en-US" sz="2400">
                <a:sym typeface="+mn-ea"/>
              </a:rPr>
              <a:t>The Holy Spirit speaks to us: Are we Listening in?</a:t>
            </a:r>
            <a:endParaRPr lang="en-US" sz="2400">
              <a:sym typeface="+mn-ea"/>
            </a:endParaRPr>
          </a:p>
          <a:p>
            <a:endParaRPr lang="en-US" sz="2400"/>
          </a:p>
          <a:p>
            <a:r>
              <a:rPr lang="en-US" sz="2400"/>
              <a:t>BUT To begin with ...</a:t>
            </a:r>
            <a:endParaRPr lang="en-US" sz="24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661910" y="1435100"/>
            <a:ext cx="436626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5"/>
            <a:ext cx="10515600" cy="1325563"/>
          </a:xfrm>
        </p:spPr>
        <p:txBody>
          <a:bodyPr/>
          <a:p>
            <a:pPr algn="l"/>
            <a:r>
              <a:rPr lang="en-US"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... STAY SAFE AT THIS TIME</a:t>
            </a:r>
            <a:endParaRPr lang="en-US">
              <a:latin typeface="Yu Gothic UI Semibold" panose="020B0700000000000000" charset="-128"/>
              <a:ea typeface="Yu Gothic UI Semibold" panose="020B07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5940" y="1329690"/>
            <a:ext cx="7829550" cy="5539740"/>
          </a:xfrm>
        </p:spPr>
        <p:txBody>
          <a:bodyPr>
            <a:normAutofit fontScale="90000"/>
          </a:bodyPr>
          <a:p>
            <a:r>
              <a:rPr lang="en-US" sz="3200"/>
              <a:t>We need to take the advice and direction from the Government and our Health officials very seriously - the beautiful CORONA virus is REAL!</a:t>
            </a:r>
            <a:endParaRPr lang="en-US" sz="3200"/>
          </a:p>
          <a:p>
            <a:r>
              <a:rPr lang="en-US" sz="3200"/>
              <a:t>Let us all adhere to the following:</a:t>
            </a:r>
            <a:endParaRPr lang="en-US" sz="3200"/>
          </a:p>
          <a:p>
            <a:pPr marL="971550" lvl="1" indent="-514350">
              <a:buAutoNum type="arabicPeriod"/>
            </a:pPr>
            <a:r>
              <a:rPr lang="en-US" sz="2800"/>
              <a:t>Washing of hands thoroughly and frequently with soap</a:t>
            </a:r>
            <a:endParaRPr lang="en-US" sz="2800"/>
          </a:p>
          <a:p>
            <a:pPr marL="971550" lvl="1" indent="-514350">
              <a:buAutoNum type="arabicPeriod"/>
            </a:pPr>
            <a:r>
              <a:rPr lang="en-US" sz="2800"/>
              <a:t>Use of approved hand-sanitizers </a:t>
            </a:r>
            <a:endParaRPr lang="en-US" sz="2800"/>
          </a:p>
          <a:p>
            <a:pPr marL="971550" lvl="1" indent="-514350">
              <a:buAutoNum type="arabicPeriod"/>
            </a:pPr>
            <a:r>
              <a:rPr lang="en-US" sz="2800"/>
              <a:t>Maintaining social distance of at least 1 meter with others</a:t>
            </a:r>
            <a:endParaRPr lang="en-US" sz="2800"/>
          </a:p>
          <a:p>
            <a:pPr marL="971550" lvl="1" indent="-514350">
              <a:buAutoNum type="arabicPeriod"/>
            </a:pPr>
            <a:r>
              <a:rPr lang="en-US" sz="2800"/>
              <a:t>Avoid banned gatherings e.g. funerals, weddings, worship centers, rallies etc. </a:t>
            </a:r>
            <a:endParaRPr lang="en-US" sz="2800"/>
          </a:p>
          <a:p>
            <a:pPr marL="971550" lvl="1" indent="-514350">
              <a:buAutoNum type="arabicPeriod"/>
            </a:pPr>
            <a:r>
              <a:rPr lang="en-US" sz="2800"/>
              <a:t>If you feel sick contact the health authorities</a:t>
            </a:r>
            <a:endParaRPr lang="en-US" sz="2800"/>
          </a:p>
          <a:p>
            <a:pPr lvl="0"/>
            <a:r>
              <a:rPr lang="en-US" sz="3265"/>
              <a:t>STAY SAFE! Protect yourself and others.</a:t>
            </a:r>
            <a:endParaRPr lang="en-US" sz="3265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-5715" y="1795780"/>
            <a:ext cx="435165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"/>
            <a:ext cx="10515600" cy="1325563"/>
          </a:xfrm>
        </p:spPr>
        <p:txBody>
          <a:bodyPr/>
          <a:p>
            <a:r>
              <a:rPr lang="en-US"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LISTENING</a:t>
            </a:r>
            <a:r>
              <a:rPr lang="en-US">
                <a:sym typeface="+mn-ea"/>
              </a:rPr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35" y="1345565"/>
            <a:ext cx="7470775" cy="5527040"/>
          </a:xfrm>
        </p:spPr>
        <p:txBody>
          <a:bodyPr/>
          <a:p>
            <a:r>
              <a:rPr lang="en-US"/>
              <a:t>Listening is not an easy task</a:t>
            </a:r>
            <a:endParaRPr lang="en-US"/>
          </a:p>
          <a:p>
            <a:r>
              <a:rPr lang="en-US"/>
              <a:t>As Christians God, the Father has given us his holy spirit (Matthew 10:18-20)</a:t>
            </a:r>
            <a:endParaRPr lang="en-US"/>
          </a:p>
          <a:p>
            <a:r>
              <a:rPr lang="en-US"/>
              <a:t>The early Christians sought to listen to the Holy Spirit</a:t>
            </a:r>
            <a:endParaRPr lang="en-US"/>
          </a:p>
          <a:p>
            <a:r>
              <a:rPr lang="en-US">
                <a:sym typeface="+mn-ea"/>
              </a:rPr>
              <a:t>The early Christians sought to be led by</a:t>
            </a:r>
            <a:r>
              <a:rPr lang="en-US"/>
              <a:t> </a:t>
            </a:r>
            <a:r>
              <a:rPr lang="en-US">
                <a:sym typeface="+mn-ea"/>
              </a:rPr>
              <a:t>the Holy Spirit</a:t>
            </a:r>
            <a:endParaRPr lang="en-US">
              <a:sym typeface="+mn-ea"/>
            </a:endParaRPr>
          </a:p>
          <a:p>
            <a:r>
              <a:rPr lang="en-US"/>
              <a:t>With many voices around us, Let us learn from the early Christians</a:t>
            </a:r>
            <a:endParaRPr lang="en-US"/>
          </a:p>
          <a:p>
            <a:r>
              <a:rPr lang="en-US"/>
              <a:t>Let us grow in listening to the Spirit of God and thereby live lives that bring glory to God. </a:t>
            </a:r>
            <a:endParaRPr lang="en-US"/>
          </a:p>
          <a:p>
            <a:r>
              <a:rPr lang="en-US"/>
              <a:t>Let us grow in being led by the Holy Spirit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rcRect l="29338" r="27598"/>
          <a:stretch>
            <a:fillRect/>
          </a:stretch>
        </p:blipFill>
        <p:spPr>
          <a:xfrm>
            <a:off x="7738110" y="1510665"/>
            <a:ext cx="420243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4795"/>
            <a:ext cx="10515600" cy="6373495"/>
          </a:xfrm>
        </p:spPr>
        <p:txBody>
          <a:bodyPr>
            <a:normAutofit lnSpcReduction="10000"/>
          </a:bodyPr>
          <a:p>
            <a:r>
              <a:rPr lang="en-US" sz="4400">
                <a:latin typeface="Yu Gothic UI Semibold" panose="020B0700000000000000" charset="-128"/>
                <a:ea typeface="Yu Gothic UI Semibold" panose="020B0700000000000000" charset="-128"/>
                <a:cs typeface="+mj-cs"/>
              </a:rPr>
              <a:t>Acts 13:1-5</a:t>
            </a:r>
            <a:endParaRPr lang="en-US"/>
          </a:p>
          <a:p>
            <a:endParaRPr lang="en-US"/>
          </a:p>
          <a:p>
            <a:r>
              <a:rPr lang="en-US"/>
              <a:t>v1 </a:t>
            </a:r>
            <a:r>
              <a:rPr lang="en-US" b="1" i="1"/>
              <a:t>In the church at Antioch there were</a:t>
            </a:r>
            <a:r>
              <a:rPr lang="en-US"/>
              <a:t> prophets and teachers: Barnabas, Simeon called Niger, Lucius of Cyrene, Manaen (who had been brought up with Herod the tetrarch) and Saul.</a:t>
            </a:r>
            <a:endParaRPr lang="en-US"/>
          </a:p>
          <a:p>
            <a:r>
              <a:rPr lang="en-US"/>
              <a:t>v2 </a:t>
            </a:r>
            <a:r>
              <a:rPr lang="en-US" b="1" i="1"/>
              <a:t>While they were worshipping</a:t>
            </a:r>
            <a:r>
              <a:rPr lang="en-US"/>
              <a:t> the Lord and fasting, </a:t>
            </a:r>
            <a:r>
              <a:rPr lang="en-US" b="1" i="1"/>
              <a:t>the Holy Spirit said</a:t>
            </a:r>
            <a:r>
              <a:rPr lang="en-US"/>
              <a:t>, “Set apart for me Barnabas and Saul for the work to which I have called them.”</a:t>
            </a:r>
            <a:endParaRPr lang="en-US"/>
          </a:p>
          <a:p>
            <a:r>
              <a:rPr lang="en-US"/>
              <a:t>v3 So </a:t>
            </a:r>
            <a:r>
              <a:rPr lang="en-US" b="1" i="1"/>
              <a:t>after they had fasted and prayed</a:t>
            </a:r>
            <a:r>
              <a:rPr lang="en-US"/>
              <a:t>, they placed their hands on them and sent them off.</a:t>
            </a:r>
            <a:endParaRPr lang="en-US"/>
          </a:p>
          <a:p>
            <a:r>
              <a:rPr lang="en-US"/>
              <a:t>v4 The two of them, </a:t>
            </a:r>
            <a:r>
              <a:rPr lang="en-US" b="1" i="1"/>
              <a:t>sent on their way by the Holy Spirit,</a:t>
            </a:r>
            <a:r>
              <a:rPr lang="en-US"/>
              <a:t> went down to Seleucia and sailed from there to Cyprus.</a:t>
            </a:r>
            <a:endParaRPr lang="en-US" b="1" i="1"/>
          </a:p>
          <a:p>
            <a:r>
              <a:rPr lang="en-US"/>
              <a:t>v5 When they arrived at Salamis, they proclaimed the word of God in the Jewish synagogues. </a:t>
            </a:r>
            <a:r>
              <a:rPr lang="en-US" b="1" i="1"/>
              <a:t>John was with them</a:t>
            </a:r>
            <a:r>
              <a:rPr lang="en-US"/>
              <a:t> as their helper.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985"/>
            <a:ext cx="10515600" cy="1325563"/>
          </a:xfrm>
        </p:spPr>
        <p:txBody>
          <a:bodyPr>
            <a:normAutofit fontScale="90000"/>
          </a:bodyPr>
          <a:p>
            <a:pPr algn="l"/>
            <a:r>
              <a:rPr lang="en-US"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Many Voices Are Always There: TRUST GOD</a:t>
            </a:r>
            <a:endParaRPr lang="en-US">
              <a:latin typeface="Yu Gothic UI Semibold" panose="020B0700000000000000" charset="-128"/>
              <a:ea typeface="Yu Gothic UI Semibold" panose="020B07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150" y="1318895"/>
            <a:ext cx="7835900" cy="555942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en-US" sz="2000">
                <a:sym typeface="+mn-ea"/>
              </a:rPr>
              <a:t>v1 </a:t>
            </a:r>
            <a:r>
              <a:rPr lang="en-US" sz="2000" b="1" i="1">
                <a:sym typeface="+mn-ea"/>
              </a:rPr>
              <a:t>In the church at Antioch there were</a:t>
            </a:r>
            <a:r>
              <a:rPr lang="en-US" sz="2000">
                <a:sym typeface="+mn-ea"/>
              </a:rPr>
              <a:t> prophets and teachers: Barnabas, Simeon called Niger, Lucius of Cyrene, Manaen (who had been brought up with Herod the tetrarch) and Saul.</a:t>
            </a:r>
            <a:endParaRPr lang="en-US" sz="3200">
              <a:sym typeface="+mn-ea"/>
            </a:endParaRPr>
          </a:p>
          <a:p>
            <a:pPr marL="0" indent="0">
              <a:buNone/>
            </a:pPr>
            <a:r>
              <a:rPr lang="en-US"/>
              <a:t>There were different leaders in Antioch: Many voices!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One thing they believed: God was with them and He hears them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They therefore turned to him in WORSHIP and in FASTING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>
                <a:sym typeface="+mn-ea"/>
              </a:rPr>
              <a:t>There are different leaders today in Nairobi: Many voices!</a:t>
            </a:r>
            <a:endParaRPr lang="en-US">
              <a:sym typeface="+mn-ea"/>
            </a:endParaRPr>
          </a:p>
          <a:p>
            <a:pPr>
              <a:buFont typeface="Wingdings" panose="05000000000000000000" charset="0"/>
              <a:buChar char="§"/>
            </a:pPr>
            <a:r>
              <a:rPr lang="en-US"/>
              <a:t>They also strive to </a:t>
            </a:r>
            <a:r>
              <a:rPr lang="en-US">
                <a:sym typeface="+mn-ea"/>
              </a:rPr>
              <a:t>seek God's guidance </a:t>
            </a:r>
            <a:r>
              <a:rPr lang="en-US"/>
              <a:t>when faced with the many decisions to be made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As they turn to God in prayer and fasting, keep praying for them, so that our spirit may be one as we seek guidance from God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890" y="1922780"/>
            <a:ext cx="436626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Many Voices on COVID-19: TRUST GOD</a:t>
            </a:r>
            <a:endParaRPr lang="en-US">
              <a:latin typeface="Yu Gothic UI Semibold" panose="020B0700000000000000" charset="-128"/>
              <a:ea typeface="Yu Gothic UI Semibold" panose="020B07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p>
            <a:pPr>
              <a:buFont typeface="Wingdings" panose="05000000000000000000" charset="0"/>
              <a:buChar char="§"/>
            </a:pPr>
            <a:r>
              <a:rPr lang="en-US"/>
              <a:t>Believe that God is with you and that He hears us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Turn to God in WORSHIP and in FASTING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Only on calming down can you hear the voice of the Spirit and receive the encouragement from God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Trust what the leaders have agreed on and advised for the good of the church</a:t>
            </a:r>
            <a:endParaRPr lang="en-US"/>
          </a:p>
          <a:p>
            <a:pPr marL="0" indent="0">
              <a:buFont typeface="Wingdings" panose="05000000000000000000" charset="0"/>
              <a:buNone/>
            </a:pPr>
            <a:endParaRPr lang="en-US"/>
          </a:p>
          <a:p>
            <a:pPr>
              <a:buFont typeface="Wingdings" panose="05000000000000000000" charset="0"/>
              <a:buChar char="§"/>
            </a:pPr>
            <a:endParaRPr lang="en-US"/>
          </a:p>
        </p:txBody>
      </p:sp>
      <p:pic>
        <p:nvPicPr>
          <p:cNvPr id="4" name="Content Placeholder 3" descr="PHOTO-2020-03-20-02-36-1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56070" y="1477010"/>
            <a:ext cx="5584190" cy="54248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1325563"/>
          </a:xfrm>
        </p:spPr>
        <p:txBody>
          <a:bodyPr/>
          <a:p>
            <a:pPr algn="l"/>
            <a:r>
              <a:rPr lang="en-US"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THEY WORSHIPED TOGETHER</a:t>
            </a:r>
            <a:endParaRPr lang="en-US">
              <a:latin typeface="Yu Gothic UI Semibold" panose="020B0700000000000000" charset="-128"/>
              <a:ea typeface="Yu Gothic UI Semibold" panose="020B07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5289550"/>
          </a:xfrm>
        </p:spPr>
        <p:txBody>
          <a:bodyPr>
            <a:normAutofit lnSpcReduction="20000"/>
          </a:bodyPr>
          <a:p>
            <a:r>
              <a:rPr lang="en-US" sz="3200"/>
              <a:t>They heard the Holy Spirit while they were:</a:t>
            </a:r>
            <a:endParaRPr lang="en-US" sz="3200"/>
          </a:p>
          <a:p>
            <a:pPr lvl="1"/>
            <a:r>
              <a:rPr lang="en-US" sz="3200"/>
              <a:t>WORSHIPING together</a:t>
            </a:r>
            <a:endParaRPr lang="en-US" sz="3200"/>
          </a:p>
          <a:p>
            <a:pPr lvl="1"/>
            <a:r>
              <a:rPr lang="en-US" sz="3200"/>
              <a:t>FASTING together</a:t>
            </a:r>
            <a:endParaRPr lang="en-US" sz="3200"/>
          </a:p>
          <a:p>
            <a:pPr lvl="1"/>
            <a:r>
              <a:rPr lang="en-US" sz="3200"/>
              <a:t>PRAYING together</a:t>
            </a:r>
            <a:endParaRPr lang="en-US" sz="3200"/>
          </a:p>
          <a:p>
            <a:pPr lvl="0"/>
            <a:r>
              <a:rPr lang="en-US" sz="3200"/>
              <a:t>It is difficult to hear the voice of the Spirit when each one is caught up in their own thing</a:t>
            </a:r>
            <a:endParaRPr lang="en-US" sz="3200"/>
          </a:p>
          <a:p>
            <a:pPr lvl="0"/>
            <a:r>
              <a:rPr lang="en-US" sz="3200"/>
              <a:t>Let us be in individual worship; but now more than ever, let us join together in prayer and fasting (though separated)!</a:t>
            </a:r>
            <a:endParaRPr lang="en-US" sz="3200"/>
          </a:p>
          <a:p>
            <a:pPr lvl="0"/>
            <a:r>
              <a:rPr lang="en-US" sz="3200"/>
              <a:t>Use the available technology: It has always been there but we have not used it enough! Cell, whatsapp, telegram, skype, facebook, twitter, zoom, instagram, ... communicate and share.</a:t>
            </a:r>
            <a:endParaRPr lang="en-US" sz="3730"/>
          </a:p>
          <a:p>
            <a:pPr marL="0" lvl="0" indent="0">
              <a:buNone/>
            </a:pPr>
            <a:endParaRPr lang="en-US" sz="373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"/>
            <a:ext cx="10515600" cy="1325563"/>
          </a:xfrm>
        </p:spPr>
        <p:txBody>
          <a:bodyPr/>
          <a:p>
            <a:pPr algn="l"/>
            <a:r>
              <a:rPr lang="en-US">
                <a:latin typeface="Yu Gothic UI Semibold" panose="020B0700000000000000" charset="-128"/>
                <a:ea typeface="Yu Gothic UI Semibold" panose="020B0700000000000000" charset="-128"/>
                <a:sym typeface="+mn-ea"/>
              </a:rPr>
              <a:t>WHO ARE YOU WITH?</a:t>
            </a:r>
            <a:endParaRPr lang="en-US">
              <a:latin typeface="Yu Gothic UI Semibold" panose="020B0700000000000000" charset="-128"/>
              <a:ea typeface="Yu Gothic UI Semibold" panose="020B070000000000000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" y="1360170"/>
            <a:ext cx="10720705" cy="545401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1400">
                <a:sym typeface="+mn-ea"/>
              </a:rPr>
              <a:t>v5 When they arrived at Salamis, they proclaimed the word of God in the Jewish synagogues. </a:t>
            </a:r>
            <a:r>
              <a:rPr lang="en-US" sz="1600" b="1" i="1">
                <a:sym typeface="+mn-ea"/>
              </a:rPr>
              <a:t>John was with them</a:t>
            </a:r>
            <a:r>
              <a:rPr lang="en-US" sz="1600">
                <a:sym typeface="+mn-ea"/>
              </a:rPr>
              <a:t> as their helper.</a:t>
            </a:r>
            <a:endParaRPr lang="en-US" sz="1600">
              <a:sym typeface="+mn-ea"/>
            </a:endParaRPr>
          </a:p>
          <a:p>
            <a:pPr marL="0" indent="0">
              <a:buNone/>
            </a:pPr>
            <a:endParaRPr lang="en-US" sz="2400"/>
          </a:p>
          <a:p>
            <a:pPr algn="l"/>
            <a:r>
              <a:rPr lang="en-US" sz="2400"/>
              <a:t>Barnabas and Saul went on preaching and teaching the word of God; even if it means ONLINE/PHONE! at this time</a:t>
            </a:r>
            <a:endParaRPr lang="en-US" sz="2400"/>
          </a:p>
          <a:p>
            <a:pPr algn="l"/>
            <a:r>
              <a:rPr lang="en-US" sz="2400"/>
              <a:t>John was with them: HELPING... let us share the word of God with our friends virtually!</a:t>
            </a:r>
            <a:endParaRPr lang="en-US" sz="2400"/>
          </a:p>
          <a:p>
            <a:pPr algn="l"/>
            <a:r>
              <a:rPr lang="en-US" sz="2400"/>
              <a:t>Let's be a helping hand wherever we are; </a:t>
            </a:r>
            <a:r>
              <a:rPr lang="en-US" sz="2400">
                <a:sym typeface="+mn-ea"/>
              </a:rPr>
              <a:t>Each one of us can be of help in something</a:t>
            </a:r>
            <a:endParaRPr lang="en-US" sz="2400"/>
          </a:p>
          <a:p>
            <a:pPr algn="l"/>
            <a:r>
              <a:rPr lang="en-US" sz="2400"/>
              <a:t>Connect with other members of the Bible Talk</a:t>
            </a:r>
            <a:endParaRPr lang="en-US" sz="2400"/>
          </a:p>
          <a:p>
            <a:pPr algn="l"/>
            <a:r>
              <a:rPr lang="en-US" sz="2400"/>
              <a:t>Find out how others are doing</a:t>
            </a:r>
            <a:endParaRPr lang="en-US" sz="2400"/>
          </a:p>
          <a:p>
            <a:pPr algn="l"/>
            <a:r>
              <a:rPr lang="en-US" sz="2400"/>
              <a:t>Pray together over the phone</a:t>
            </a:r>
            <a:endParaRPr lang="en-US" sz="2400"/>
          </a:p>
          <a:p>
            <a:pPr algn="l"/>
            <a:r>
              <a:rPr lang="en-US" sz="2400"/>
              <a:t>Share what you have with others</a:t>
            </a:r>
            <a:endParaRPr lang="en-US" sz="2400"/>
          </a:p>
          <a:p>
            <a:pPr lvl="0" algn="l"/>
            <a:endParaRPr lang="en-US" sz="24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80810" y="4347210"/>
            <a:ext cx="4381500" cy="2466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4515</Words>
  <Application>WPS Presentation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Yu Gothic UI Semibold</vt:lpstr>
      <vt:lpstr>Times New Roman</vt:lpstr>
      <vt:lpstr>Wingdings</vt:lpstr>
      <vt:lpstr>Calibri Light</vt:lpstr>
      <vt:lpstr>Calibri</vt:lpstr>
      <vt:lpstr>Microsoft YaHei</vt:lpstr>
      <vt:lpstr>Arial Unicode MS</vt:lpstr>
      <vt:lpstr>Office Theme</vt:lpstr>
      <vt:lpstr>  LISTENING TO THE HOLY SPIRIT</vt:lpstr>
      <vt:lpstr>INTRODUCTION</vt:lpstr>
      <vt:lpstr>... STAY SAFE AT THIS TIME</vt:lpstr>
      <vt:lpstr>LISTENING </vt:lpstr>
      <vt:lpstr>PowerPoint 演示文稿</vt:lpstr>
      <vt:lpstr>Many Voices Are Always There: TRUST GOD</vt:lpstr>
      <vt:lpstr>Many Voices on COVID-19: TRUST GOD</vt:lpstr>
      <vt:lpstr>THEY WORSHIPED TOGETHER</vt:lpstr>
      <vt:lpstr>WHO ARE YOU WITH?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 LISTENING TO THE HOLY SPIRIT</dc:title>
  <dc:creator/>
  <cp:lastModifiedBy>envy15</cp:lastModifiedBy>
  <cp:revision>22</cp:revision>
  <dcterms:created xsi:type="dcterms:W3CDTF">2020-03-24T14:06:00Z</dcterms:created>
  <dcterms:modified xsi:type="dcterms:W3CDTF">2020-03-28T08:21:04Z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1033-11.2.0.8339</vt:lpwstr>
  </property>
</Properties>
</file>